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96" r:id="rId6"/>
    <p:sldId id="259" r:id="rId7"/>
    <p:sldId id="277" r:id="rId8"/>
    <p:sldId id="278" r:id="rId9"/>
    <p:sldId id="265" r:id="rId10"/>
    <p:sldId id="280" r:id="rId11"/>
    <p:sldId id="266" r:id="rId12"/>
    <p:sldId id="282" r:id="rId13"/>
    <p:sldId id="283" r:id="rId14"/>
    <p:sldId id="287" r:id="rId15"/>
    <p:sldId id="284" r:id="rId16"/>
    <p:sldId id="286" r:id="rId17"/>
    <p:sldId id="285" r:id="rId18"/>
    <p:sldId id="288" r:id="rId19"/>
    <p:sldId id="291" r:id="rId20"/>
    <p:sldId id="290" r:id="rId21"/>
    <p:sldId id="289" r:id="rId22"/>
    <p:sldId id="293" r:id="rId23"/>
    <p:sldId id="295" r:id="rId24"/>
    <p:sldId id="294" r:id="rId25"/>
    <p:sldId id="29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5"/>
    <p:restoredTop sz="96801" autoAdjust="0"/>
  </p:normalViewPr>
  <p:slideViewPr>
    <p:cSldViewPr>
      <p:cViewPr>
        <p:scale>
          <a:sx n="133" d="100"/>
          <a:sy n="133" d="100"/>
        </p:scale>
        <p:origin x="1968" y="8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27/3/17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27/03/17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1.png"/><Relationship Id="rId4" Type="http://schemas.openxmlformats.org/officeDocument/2006/relationships/image" Target="../media/image43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71134" y="2697981"/>
            <a:ext cx="2309867" cy="34563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87962" y="2685370"/>
            <a:ext cx="2385399" cy="3479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786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𝑪𝒐𝒎𝒑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lang="en-AU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854900" y="4294051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</a:t>
            </a:r>
            <a:r>
              <a:rPr lang="en-US" sz="1400" b="1" dirty="0" smtClean="0"/>
              <a:t>Optimization</a:t>
            </a:r>
            <a:endParaRPr lang="en-AU" sz="1400" b="1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212855" y="5215660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Fitness</a:t>
            </a:r>
            <a:endParaRPr lang="en-AU" sz="1200" b="1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1"/>
            <a:ext cx="3642957" cy="3483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Ontology-based </a:t>
            </a:r>
            <a:r>
              <a:rPr lang="en-US" sz="1200" b="1" dirty="0" smtClean="0"/>
              <a:t>Cache</a:t>
            </a:r>
            <a:endParaRPr lang="en-AU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132013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132013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smtClean="0"/>
              <a:t>Task-related</a:t>
            </a:r>
          </a:p>
          <a:p>
            <a:r>
              <a:rPr lang="en-AU" sz="1200" b="1" dirty="0" smtClean="0"/>
              <a:t>Service </a:t>
            </a:r>
            <a:r>
              <a:rPr lang="en-AU" sz="1200" b="1" dirty="0"/>
              <a:t>Candidates</a:t>
            </a:r>
            <a:endParaRPr lang="en-AU" sz="1200" b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31513" y="4308647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0" name="TextBox 269"/>
          <p:cNvSpPr txBox="1"/>
          <p:nvPr/>
        </p:nvSpPr>
        <p:spPr>
          <a:xfrm>
            <a:off x="4162551" y="4004930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 sorted</a:t>
            </a:r>
            <a:r>
              <a:rPr lang="en-US" sz="1200" b="1" dirty="0" smtClean="0"/>
              <a:t> service queue</a:t>
            </a:r>
            <a:endParaRPr lang="en-AU" sz="1200" b="1" dirty="0"/>
          </a:p>
        </p:txBody>
      </p:sp>
      <p:sp>
        <p:nvSpPr>
          <p:cNvPr id="271" name="Flowchart: Connector 209"/>
          <p:cNvSpPr/>
          <p:nvPr/>
        </p:nvSpPr>
        <p:spPr>
          <a:xfrm>
            <a:off x="4491619" y="43913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2" name="Flowchart: Connector 210"/>
          <p:cNvSpPr/>
          <p:nvPr/>
        </p:nvSpPr>
        <p:spPr>
          <a:xfrm>
            <a:off x="4725029" y="43913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3" name="Flowchart: Connector 211"/>
          <p:cNvSpPr/>
          <p:nvPr/>
        </p:nvSpPr>
        <p:spPr>
          <a:xfrm>
            <a:off x="4941053" y="43913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4" name="Flowchart: Connector 212"/>
          <p:cNvSpPr/>
          <p:nvPr/>
        </p:nvSpPr>
        <p:spPr>
          <a:xfrm>
            <a:off x="5711764" y="43913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5" name="Flowchart: Connector 213"/>
          <p:cNvSpPr/>
          <p:nvPr/>
        </p:nvSpPr>
        <p:spPr>
          <a:xfrm>
            <a:off x="5505291" y="439324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6" name="Flowchart: Connector 214"/>
          <p:cNvSpPr/>
          <p:nvPr/>
        </p:nvSpPr>
        <p:spPr>
          <a:xfrm>
            <a:off x="5303764" y="43913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5038429" y="423912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278" name="TextBox 277"/>
          <p:cNvSpPr txBox="1"/>
          <p:nvPr/>
        </p:nvSpPr>
        <p:spPr>
          <a:xfrm>
            <a:off x="4441115" y="43277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680241" y="433258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4897586" y="432860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81" name="TextBox 280"/>
          <p:cNvSpPr txBox="1"/>
          <p:nvPr/>
        </p:nvSpPr>
        <p:spPr>
          <a:xfrm>
            <a:off x="5254148" y="433258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82" name="TextBox 281"/>
          <p:cNvSpPr txBox="1"/>
          <p:nvPr/>
        </p:nvSpPr>
        <p:spPr>
          <a:xfrm>
            <a:off x="5458056" y="433971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83" name="TextBox 282"/>
          <p:cNvSpPr txBox="1"/>
          <p:nvPr/>
        </p:nvSpPr>
        <p:spPr>
          <a:xfrm>
            <a:off x="5667861" y="433443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77197" y="2996404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727809" y="3917237"/>
            <a:ext cx="409180" cy="109442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2" name="Up Arrow 291"/>
          <p:cNvSpPr/>
          <p:nvPr/>
        </p:nvSpPr>
        <p:spPr>
          <a:xfrm rot="5400000">
            <a:off x="6527629" y="5057645"/>
            <a:ext cx="409180" cy="757007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422353" y="5085184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57628" y="551797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53772" y="55125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73652" y="52965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817668" y="573400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76346" y="530195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37748" y="565654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38329" y="5419425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95393" y="5640902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35054" y="5363054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49716" y="5368508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514111" y="5424878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99150" y="5635449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321724" y="5728548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5033692" y="5224492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38651" y="5691199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90870" y="546122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57199" y="56752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615684" y="524533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316805" y="524533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70151" y="560427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94405" y="544979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430317" y="529407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519458" y="56042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60317" y="514737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42388" y="55920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47668" y="515504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522263" y="528385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38432" y="55920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94329" y="5069809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7479437" y="2006567"/>
            <a:ext cx="9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PSO process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34444" y="2804498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374706" y="318042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39531" y="2778541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 swarm </a:t>
            </a:r>
            <a:endParaRPr lang="en-AU" sz="1200" b="1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425799" y="32849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659209" y="32849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875233" y="32849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645944" y="32849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439471" y="328684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237944" y="32849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4972609" y="313272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381775" y="322066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15093" y="32207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831766" y="32242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183321" y="32208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393149" y="32212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593300" y="322066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8" name="Up Arrow 317"/>
          <p:cNvSpPr/>
          <p:nvPr/>
        </p:nvSpPr>
        <p:spPr>
          <a:xfrm rot="10800000">
            <a:off x="4927991" y="3454891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90089" y="3557134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Update position</a:t>
            </a:r>
            <a:endParaRPr lang="en-AU" sz="1200" b="1" dirty="0"/>
          </a:p>
        </p:txBody>
      </p:sp>
      <p:sp>
        <p:nvSpPr>
          <p:cNvPr id="323" name="Flowchart: Connector 99"/>
          <p:cNvSpPr/>
          <p:nvPr/>
        </p:nvSpPr>
        <p:spPr>
          <a:xfrm>
            <a:off x="7500430" y="325179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4" name="Flowchart: Connector 103"/>
          <p:cNvSpPr/>
          <p:nvPr/>
        </p:nvSpPr>
        <p:spPr>
          <a:xfrm>
            <a:off x="7274495" y="324696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5" name="Flowchart: Connector 104"/>
          <p:cNvSpPr/>
          <p:nvPr/>
        </p:nvSpPr>
        <p:spPr>
          <a:xfrm>
            <a:off x="7070733" y="324696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6" name="Flowchart: Connector 105"/>
          <p:cNvSpPr/>
          <p:nvPr/>
        </p:nvSpPr>
        <p:spPr>
          <a:xfrm>
            <a:off x="8261230" y="324696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7" name="Flowchart: Connector 106"/>
          <p:cNvSpPr/>
          <p:nvPr/>
        </p:nvSpPr>
        <p:spPr>
          <a:xfrm>
            <a:off x="8054757" y="324881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8" name="Flowchart: Connector 108"/>
          <p:cNvSpPr/>
          <p:nvPr/>
        </p:nvSpPr>
        <p:spPr>
          <a:xfrm>
            <a:off x="7853230" y="324696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7587895" y="3094703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30" name="TextBox 329"/>
          <p:cNvSpPr txBox="1"/>
          <p:nvPr/>
        </p:nvSpPr>
        <p:spPr>
          <a:xfrm>
            <a:off x="7446473" y="318318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31" name="TextBox 330"/>
          <p:cNvSpPr txBox="1"/>
          <p:nvPr/>
        </p:nvSpPr>
        <p:spPr>
          <a:xfrm>
            <a:off x="7230379" y="318268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32" name="TextBox 331"/>
          <p:cNvSpPr txBox="1"/>
          <p:nvPr/>
        </p:nvSpPr>
        <p:spPr>
          <a:xfrm>
            <a:off x="7012907" y="3186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33" name="TextBox 332"/>
          <p:cNvSpPr txBox="1"/>
          <p:nvPr/>
        </p:nvSpPr>
        <p:spPr>
          <a:xfrm>
            <a:off x="7798607" y="318278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34" name="TextBox 333"/>
          <p:cNvSpPr txBox="1"/>
          <p:nvPr/>
        </p:nvSpPr>
        <p:spPr>
          <a:xfrm>
            <a:off x="8008435" y="318318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35" name="TextBox 334"/>
          <p:cNvSpPr txBox="1"/>
          <p:nvPr/>
        </p:nvSpPr>
        <p:spPr>
          <a:xfrm>
            <a:off x="8208586" y="31826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36" name="TextBox 335"/>
          <p:cNvSpPr txBox="1"/>
          <p:nvPr/>
        </p:nvSpPr>
        <p:spPr>
          <a:xfrm>
            <a:off x="4373265" y="2923160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 particle </a:t>
            </a:r>
            <a:endParaRPr lang="en-AU" sz="1200" b="1" dirty="0"/>
          </a:p>
        </p:txBody>
      </p:sp>
      <p:sp>
        <p:nvSpPr>
          <p:cNvPr id="338" name="TextBox 337"/>
          <p:cNvSpPr txBox="1"/>
          <p:nvPr/>
        </p:nvSpPr>
        <p:spPr>
          <a:xfrm>
            <a:off x="5948526" y="310751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…</a:t>
            </a:r>
            <a:endParaRPr lang="en-AU" b="1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72509" y="4711643"/>
            <a:ext cx="409180" cy="46963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5955072" y="42024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…</a:t>
            </a:r>
            <a:endParaRPr lang="en-AU" b="1" dirty="0"/>
          </a:p>
        </p:txBody>
      </p:sp>
      <p:sp>
        <p:nvSpPr>
          <p:cNvPr id="340" name="TextBox 339"/>
          <p:cNvSpPr txBox="1"/>
          <p:nvPr/>
        </p:nvSpPr>
        <p:spPr>
          <a:xfrm>
            <a:off x="5944312" y="5212084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…</a:t>
            </a:r>
            <a:endParaRPr lang="en-AU" b="1" dirty="0"/>
          </a:p>
        </p:txBody>
      </p:sp>
      <p:sp>
        <p:nvSpPr>
          <p:cNvPr id="341" name="TextBox 340"/>
          <p:cNvSpPr txBox="1"/>
          <p:nvPr/>
        </p:nvSpPr>
        <p:spPr>
          <a:xfrm>
            <a:off x="8089603" y="5216798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…</a:t>
            </a:r>
            <a:endParaRPr lang="en-AU" b="1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b="1" dirty="0" smtClean="0"/>
              <a:t>…</a:t>
            </a:r>
            <a:endParaRPr lang="en-AU" b="1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 swarm </a:t>
            </a:r>
            <a:endParaRPr lang="en-AU" sz="1200" b="1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 particle </a:t>
            </a:r>
            <a:endParaRPr lang="en-AU" sz="1200" b="1" dirty="0"/>
          </a:p>
        </p:txBody>
      </p:sp>
      <p:sp>
        <p:nvSpPr>
          <p:cNvPr id="345" name="Up Arrow 344"/>
          <p:cNvSpPr/>
          <p:nvPr/>
        </p:nvSpPr>
        <p:spPr>
          <a:xfrm rot="13651518">
            <a:off x="6279828" y="3337579"/>
            <a:ext cx="409180" cy="1132321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177380" y="4736173"/>
            <a:ext cx="1648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Decoding </a:t>
            </a:r>
            <a:endParaRPr lang="en-AU" sz="1200" b="1" dirty="0"/>
          </a:p>
        </p:txBody>
      </p:sp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2070</Words>
  <Application>Microsoft Macintosh PowerPoint</Application>
  <PresentationFormat>On-screen Show (4:3)</PresentationFormat>
  <Paragraphs>813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242</cp:revision>
  <dcterms:created xsi:type="dcterms:W3CDTF">2016-09-09T07:20:45Z</dcterms:created>
  <dcterms:modified xsi:type="dcterms:W3CDTF">2017-03-27T04:52:16Z</dcterms:modified>
</cp:coreProperties>
</file>